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CB1EFE-8D71-48CB-B574-5F7B17D4B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Hanojské věže</a:t>
            </a:r>
            <a:br>
              <a:rPr lang="cs-CZ" dirty="0"/>
            </a:br>
            <a:r>
              <a:rPr lang="cs-CZ" dirty="0"/>
              <a:t>Fusion360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3198A65-E628-4A06-8E06-79EF84612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Pionýr, z. s. - Pionýrská skupina Dravci </a:t>
            </a:r>
          </a:p>
          <a:p>
            <a:r>
              <a:rPr lang="cs-CZ" dirty="0"/>
              <a:t>Jakub Škrabánek</a:t>
            </a:r>
          </a:p>
        </p:txBody>
      </p:sp>
    </p:spTree>
    <p:extLst>
      <p:ext uri="{BB962C8B-B14F-4D97-AF65-F5344CB8AC3E}">
        <p14:creationId xmlns:p14="http://schemas.microsoft.com/office/powerpoint/2010/main" val="31566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První prstenec bude mít 2 kruhy </a:t>
            </a:r>
            <a:r>
              <a:rPr lang="cs-CZ" sz="3600" dirty="0">
                <a:sym typeface="Wingdings" panose="05000000000000000000" pitchFamily="2" charset="2"/>
              </a:rPr>
              <a:t> 10mm a 20mm</a:t>
            </a:r>
            <a:br>
              <a:rPr lang="cs-CZ" sz="3600" dirty="0">
                <a:sym typeface="Wingdings" panose="05000000000000000000" pitchFamily="2" charset="2"/>
              </a:rPr>
            </a:br>
            <a:r>
              <a:rPr lang="cs-CZ" sz="3600" dirty="0">
                <a:sym typeface="Wingdings" panose="05000000000000000000" pitchFamily="2" charset="2"/>
              </a:rPr>
              <a:t>Poté co uděláme první kruh vždy klikneme znova do středu kruhu</a:t>
            </a:r>
            <a:endParaRPr lang="cs-CZ" sz="3600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6326"/>
          <a:stretch/>
        </p:blipFill>
        <p:spPr>
          <a:xfrm>
            <a:off x="1713815" y="1637623"/>
            <a:ext cx="10054852" cy="5168900"/>
          </a:xfrm>
          <a:prstGeom prst="rect">
            <a:avLst/>
          </a:prstGeom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H="1" flipV="1">
            <a:off x="5513832" y="4576233"/>
            <a:ext cx="1593641" cy="19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1AAFAAAD-7B79-4695-A74F-EDB67AFD117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750734" y="4576233"/>
            <a:ext cx="97057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Obrázek 8">
            <a:extLst>
              <a:ext uri="{FF2B5EF4-FFF2-40B4-BE49-F238E27FC236}">
                <a16:creationId xmlns:a16="http://schemas.microsoft.com/office/drawing/2014/main" id="{BE0E83BF-B31B-49D6-A17E-84CFC25C9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25" t="47867" r="61891" b="39109"/>
          <a:stretch/>
        </p:blipFill>
        <p:spPr>
          <a:xfrm>
            <a:off x="7107473" y="3589867"/>
            <a:ext cx="2531826" cy="2294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BCFADD6-5300-456C-B020-73DA6A8A4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03" t="51085" r="63203" b="39814"/>
          <a:stretch/>
        </p:blipFill>
        <p:spPr>
          <a:xfrm>
            <a:off x="1109134" y="3429000"/>
            <a:ext cx="2641600" cy="2294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69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 fontScale="90000"/>
          </a:bodyPr>
          <a:lstStyle/>
          <a:p>
            <a:r>
              <a:rPr lang="cs-CZ" sz="3600" dirty="0" err="1"/>
              <a:t>Násedně</a:t>
            </a:r>
            <a:r>
              <a:rPr lang="cs-CZ" sz="3600" dirty="0"/>
              <a:t> bychom měli opakováním stejného postupu, vytvořit další 4 kruhy (celkem 5 kruhu jako na obrázku)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0" t="32819" r="31074" b="14152"/>
          <a:stretch/>
        </p:blipFill>
        <p:spPr>
          <a:xfrm>
            <a:off x="5063708" y="1646768"/>
            <a:ext cx="6762364" cy="4168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E9888E3-AC29-445D-8FDD-50593990B951}"/>
              </a:ext>
            </a:extLst>
          </p:cNvPr>
          <p:cNvSpPr txBox="1"/>
          <p:nvPr/>
        </p:nvSpPr>
        <p:spPr>
          <a:xfrm>
            <a:off x="826008" y="1445599"/>
            <a:ext cx="44439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/>
              <a:t>Všechny kruhy a jejich průměry</a:t>
            </a:r>
          </a:p>
          <a:p>
            <a:r>
              <a:rPr lang="cs-CZ" sz="2800" u="sng" dirty="0"/>
              <a:t>Kruh – 	vnější : vnitřní </a:t>
            </a:r>
          </a:p>
          <a:p>
            <a:r>
              <a:rPr lang="cs-CZ" sz="2800" dirty="0"/>
              <a:t>První – 	20mm : 10mm</a:t>
            </a:r>
          </a:p>
          <a:p>
            <a:r>
              <a:rPr lang="cs-CZ" sz="2800" dirty="0"/>
              <a:t>Druhý – 	30mm : 10mm</a:t>
            </a:r>
          </a:p>
          <a:p>
            <a:r>
              <a:rPr lang="cs-CZ" sz="2800" dirty="0"/>
              <a:t>Třetí – 	40mm : 10mm</a:t>
            </a:r>
          </a:p>
          <a:p>
            <a:r>
              <a:rPr lang="cs-CZ" sz="2800" dirty="0"/>
              <a:t>Čtvrtý – 	50mm : 10mm</a:t>
            </a:r>
          </a:p>
          <a:p>
            <a:r>
              <a:rPr lang="cs-CZ" sz="2800" dirty="0"/>
              <a:t>Pátý – 	60mm : 10mm</a:t>
            </a:r>
          </a:p>
        </p:txBody>
      </p:sp>
    </p:spTree>
    <p:extLst>
      <p:ext uri="{BB962C8B-B14F-4D97-AF65-F5344CB8AC3E}">
        <p14:creationId xmlns:p14="http://schemas.microsoft.com/office/powerpoint/2010/main" val="302888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Po vytvoření všech kruhů a podstavy klikneme na FINISH SKETCH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713815" y="1637623"/>
            <a:ext cx="10054852" cy="51689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7832405B-F085-4F03-951B-E4C8B53BA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42" t="6285" r="27347" b="87087"/>
          <a:stretch/>
        </p:blipFill>
        <p:spPr>
          <a:xfrm>
            <a:off x="3749039" y="3291841"/>
            <a:ext cx="4044537" cy="2551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F661B576-7D15-4D84-A5BF-5D08ED77273E}"/>
              </a:ext>
            </a:extLst>
          </p:cNvPr>
          <p:cNvCxnSpPr>
            <a:cxnSpLocks/>
          </p:cNvCxnSpPr>
          <p:nvPr/>
        </p:nvCxnSpPr>
        <p:spPr>
          <a:xfrm flipV="1">
            <a:off x="6217920" y="2157984"/>
            <a:ext cx="2157984" cy="1783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53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151723"/>
            <a:ext cx="10808208" cy="1485900"/>
          </a:xfrm>
        </p:spPr>
        <p:txBody>
          <a:bodyPr>
            <a:normAutofit/>
          </a:bodyPr>
          <a:lstStyle/>
          <a:p>
            <a:r>
              <a:rPr lang="cs-CZ" sz="3600" dirty="0"/>
              <a:t>Vytvoříme první 3D objekt </a:t>
            </a:r>
            <a:r>
              <a:rPr lang="cs-CZ" sz="3600" dirty="0">
                <a:sym typeface="Wingdings" panose="05000000000000000000" pitchFamily="2" charset="2"/>
              </a:rPr>
              <a:t> podstavu</a:t>
            </a:r>
            <a:br>
              <a:rPr lang="cs-CZ" sz="3600" dirty="0">
                <a:sym typeface="Wingdings" panose="05000000000000000000" pitchFamily="2" charset="2"/>
              </a:rPr>
            </a:br>
            <a:r>
              <a:rPr lang="cs-CZ" sz="3200" dirty="0">
                <a:sym typeface="Wingdings" panose="05000000000000000000" pitchFamily="2" charset="2"/>
              </a:rPr>
              <a:t>2. tlačítko </a:t>
            </a:r>
            <a:r>
              <a:rPr lang="cs-CZ" sz="3200" u="sng" dirty="0">
                <a:sym typeface="Wingdings" panose="05000000000000000000" pitchFamily="2" charset="2"/>
              </a:rPr>
              <a:t>EXTRUDE</a:t>
            </a:r>
            <a:r>
              <a:rPr lang="cs-CZ" sz="3200" dirty="0">
                <a:sym typeface="Wingdings" panose="05000000000000000000" pitchFamily="2" charset="2"/>
              </a:rPr>
              <a:t>, klikneme na podstavu, do DISTANCE napíšeme 5 (automaticky to doplní mm) a potvrdíme OK </a:t>
            </a:r>
            <a:endParaRPr lang="cs-CZ" sz="3600" u="sng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713815" y="1637623"/>
            <a:ext cx="10054852" cy="51689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A0B90764-2492-4804-9223-2EC6B286F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3" t="6769" r="88550" b="87896"/>
          <a:stretch/>
        </p:blipFill>
        <p:spPr>
          <a:xfrm>
            <a:off x="1341860" y="2823405"/>
            <a:ext cx="2148840" cy="2445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6E041F2C-246B-4A37-945E-9F995A6A50AD}"/>
              </a:ext>
            </a:extLst>
          </p:cNvPr>
          <p:cNvCxnSpPr>
            <a:cxnSpLocks/>
          </p:cNvCxnSpPr>
          <p:nvPr/>
        </p:nvCxnSpPr>
        <p:spPr>
          <a:xfrm flipV="1">
            <a:off x="2416280" y="2093976"/>
            <a:ext cx="308632" cy="1124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Obrázek 8">
            <a:extLst>
              <a:ext uri="{FF2B5EF4-FFF2-40B4-BE49-F238E27FC236}">
                <a16:creationId xmlns:a16="http://schemas.microsoft.com/office/drawing/2014/main" id="{6EAB57D9-E9B8-4984-B033-37B682AA8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50" t="26170" r="-118" b="41981"/>
          <a:stretch/>
        </p:blipFill>
        <p:spPr>
          <a:xfrm>
            <a:off x="3603969" y="2554472"/>
            <a:ext cx="3105073" cy="3844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D56A3646-655E-4C60-8FC2-10C7E1CDA107}"/>
              </a:ext>
            </a:extLst>
          </p:cNvPr>
          <p:cNvCxnSpPr>
            <a:cxnSpLocks/>
          </p:cNvCxnSpPr>
          <p:nvPr/>
        </p:nvCxnSpPr>
        <p:spPr>
          <a:xfrm flipV="1">
            <a:off x="5559552" y="4074020"/>
            <a:ext cx="5216821" cy="735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72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Pokud vám zmizel </a:t>
            </a:r>
            <a:r>
              <a:rPr lang="cs-CZ" sz="3600" dirty="0" err="1"/>
              <a:t>sketch</a:t>
            </a:r>
            <a:r>
              <a:rPr lang="cs-CZ" sz="3600" dirty="0"/>
              <a:t> (návrh co jsme vytvořily), tak je potřeba znova aktivovat zobrazení </a:t>
            </a:r>
            <a:r>
              <a:rPr lang="cs-CZ" sz="3600" dirty="0" err="1"/>
              <a:t>sketche</a:t>
            </a:r>
            <a:br>
              <a:rPr lang="cs-CZ" sz="3600" dirty="0"/>
            </a:br>
            <a:r>
              <a:rPr lang="cs-CZ" sz="3600" dirty="0"/>
              <a:t>Klikneme na oko u položky Sketch1 (v červeném kroužku)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3" b="4305"/>
          <a:stretch/>
        </p:blipFill>
        <p:spPr>
          <a:xfrm>
            <a:off x="1374728" y="1517715"/>
            <a:ext cx="10054852" cy="529795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9456AF3-ECFD-4420-86E7-5327C6297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" t="17547" r="89880" b="64184"/>
          <a:stretch/>
        </p:blipFill>
        <p:spPr>
          <a:xfrm>
            <a:off x="7098791" y="2414015"/>
            <a:ext cx="3718481" cy="3890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BC74048B-F00F-4A2F-8EC7-714D03200E3C}"/>
              </a:ext>
            </a:extLst>
          </p:cNvPr>
          <p:cNvCxnSpPr>
            <a:cxnSpLocks/>
          </p:cNvCxnSpPr>
          <p:nvPr/>
        </p:nvCxnSpPr>
        <p:spPr>
          <a:xfrm flipH="1" flipV="1">
            <a:off x="2377440" y="3255264"/>
            <a:ext cx="5971032" cy="2514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ál 4">
            <a:extLst>
              <a:ext uri="{FF2B5EF4-FFF2-40B4-BE49-F238E27FC236}">
                <a16:creationId xmlns:a16="http://schemas.microsoft.com/office/drawing/2014/main" id="{3EEBFB1E-6BC8-4A9B-AE16-85AA5D725D86}"/>
              </a:ext>
            </a:extLst>
          </p:cNvPr>
          <p:cNvSpPr/>
          <p:nvPr/>
        </p:nvSpPr>
        <p:spPr>
          <a:xfrm>
            <a:off x="8348472" y="5385816"/>
            <a:ext cx="722376" cy="676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072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831" y="124599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Vytvoříme věže </a:t>
            </a:r>
            <a:r>
              <a:rPr lang="cs-CZ" sz="3600" dirty="0">
                <a:sym typeface="Wingdings" panose="05000000000000000000" pitchFamily="2" charset="2"/>
              </a:rPr>
              <a:t> Zase použijeme EXTRUDE, </a:t>
            </a:r>
            <a:r>
              <a:rPr lang="cs-CZ" sz="3100" dirty="0">
                <a:sym typeface="Wingdings" panose="05000000000000000000" pitchFamily="2" charset="2"/>
              </a:rPr>
              <a:t>označíme všechny 3 prostory pro věže a nastavíme DISTANCE na 64 (automaticky si doplní mm) a potvrdíme OK</a:t>
            </a:r>
            <a:endParaRPr lang="cs-CZ" sz="3600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709D797-F292-4EF5-A1F9-77367F9D9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1" b="4305"/>
          <a:stretch/>
        </p:blipFill>
        <p:spPr>
          <a:xfrm>
            <a:off x="2048256" y="1498862"/>
            <a:ext cx="10052304" cy="5279227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18" t="28202" r="22156" b="28605"/>
          <a:stretch/>
        </p:blipFill>
        <p:spPr>
          <a:xfrm>
            <a:off x="155448" y="2313431"/>
            <a:ext cx="5234611" cy="2856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D539E5E-C8F2-4FAC-9036-4593D4C9B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849" t="24012" r="263" b="47067"/>
          <a:stretch/>
        </p:blipFill>
        <p:spPr>
          <a:xfrm>
            <a:off x="7772400" y="3096399"/>
            <a:ext cx="2852928" cy="3601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FCE188E1-30B4-4FA5-AAD5-2C46BE763A80}"/>
              </a:ext>
            </a:extLst>
          </p:cNvPr>
          <p:cNvCxnSpPr>
            <a:cxnSpLocks/>
          </p:cNvCxnSpPr>
          <p:nvPr/>
        </p:nvCxnSpPr>
        <p:spPr>
          <a:xfrm flipV="1">
            <a:off x="9336024" y="3941064"/>
            <a:ext cx="1883664" cy="130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33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Přesuneme se na prstence -&gt; EXTRUDE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4" b="4305"/>
          <a:stretch/>
        </p:blipFill>
        <p:spPr>
          <a:xfrm>
            <a:off x="1713815" y="1517715"/>
            <a:ext cx="10054852" cy="528880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7300E8B-E206-461A-B41E-02FA8AE06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3" t="6769" r="88550" b="87896"/>
          <a:stretch/>
        </p:blipFill>
        <p:spPr>
          <a:xfrm>
            <a:off x="529611" y="2543243"/>
            <a:ext cx="2148840" cy="2445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A8343156-C18C-4DF6-9F6E-0360581667FF}"/>
              </a:ext>
            </a:extLst>
          </p:cNvPr>
          <p:cNvCxnSpPr>
            <a:cxnSpLocks/>
          </p:cNvCxnSpPr>
          <p:nvPr/>
        </p:nvCxnSpPr>
        <p:spPr>
          <a:xfrm flipV="1">
            <a:off x="1901952" y="1980887"/>
            <a:ext cx="794046" cy="872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17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Vybereme všech 5 mezikruží </a:t>
            </a:r>
            <a:r>
              <a:rPr lang="cs-CZ" sz="3600" i="1" dirty="0"/>
              <a:t>(budou 5 </a:t>
            </a:r>
            <a:r>
              <a:rPr lang="cs-CZ" sz="3600" i="1" dirty="0" err="1"/>
              <a:t>Selected</a:t>
            </a:r>
            <a:r>
              <a:rPr lang="cs-CZ" sz="3600" i="1" dirty="0"/>
              <a:t>)</a:t>
            </a:r>
            <a:br>
              <a:rPr lang="cs-CZ" sz="3600" dirty="0"/>
            </a:br>
            <a:r>
              <a:rPr lang="cs-CZ" sz="3600" dirty="0"/>
              <a:t>Označené mezikruží vypadají jako na obrázku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568A072-B65F-4E8E-81C7-1A9FA1C57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95" t="27882" b="43597"/>
          <a:stretch/>
        </p:blipFill>
        <p:spPr>
          <a:xfrm>
            <a:off x="8960454" y="1434169"/>
            <a:ext cx="2872382" cy="3362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F25572E4-ECEB-4491-AF55-0B9E69EE30BE}"/>
              </a:ext>
            </a:extLst>
          </p:cNvPr>
          <p:cNvSpPr/>
          <p:nvPr/>
        </p:nvSpPr>
        <p:spPr>
          <a:xfrm>
            <a:off x="2029968" y="3429000"/>
            <a:ext cx="5879592" cy="30757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827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0867"/>
            <a:ext cx="10054852" cy="1485900"/>
          </a:xfrm>
        </p:spPr>
        <p:txBody>
          <a:bodyPr>
            <a:normAutofit/>
          </a:bodyPr>
          <a:lstStyle/>
          <a:p>
            <a:r>
              <a:rPr lang="cs-CZ" sz="3600" dirty="0"/>
              <a:t>Nastavíme DISTANCE na 10 (automaticky si to doplní mm) a potvrdíme OK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912B3661-FDCE-4A30-B800-5A6EBE401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49" t="26493" b="43759"/>
          <a:stretch/>
        </p:blipFill>
        <p:spPr>
          <a:xfrm>
            <a:off x="7434072" y="2136250"/>
            <a:ext cx="2825496" cy="3568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26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0867"/>
            <a:ext cx="10054852" cy="1485900"/>
          </a:xfrm>
        </p:spPr>
        <p:txBody>
          <a:bodyPr>
            <a:normAutofit/>
          </a:bodyPr>
          <a:lstStyle/>
          <a:p>
            <a:r>
              <a:rPr lang="cs-CZ" sz="3600" dirty="0"/>
              <a:t>Nastavíme DISTANCE na 10 (automaticky si to doplní mm) a potvrdíme OK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5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8ADBB4B-BC1B-484A-8F81-E4A5BD4B2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"/>
          <a:stretch/>
        </p:blipFill>
        <p:spPr>
          <a:xfrm>
            <a:off x="1713815" y="1299633"/>
            <a:ext cx="10054852" cy="5397500"/>
          </a:xfrm>
          <a:prstGeom prst="rect">
            <a:avLst/>
          </a:prstGeom>
        </p:spPr>
      </p:pic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343356C1-6D41-48C2-ADCE-C46CEF23EEE8}"/>
              </a:ext>
            </a:extLst>
          </p:cNvPr>
          <p:cNvCxnSpPr/>
          <p:nvPr/>
        </p:nvCxnSpPr>
        <p:spPr>
          <a:xfrm flipH="1" flipV="1">
            <a:off x="2590800" y="2590800"/>
            <a:ext cx="736600" cy="1591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ovéPole 8">
            <a:extLst>
              <a:ext uri="{FF2B5EF4-FFF2-40B4-BE49-F238E27FC236}">
                <a16:creationId xmlns:a16="http://schemas.microsoft.com/office/drawing/2014/main" id="{129A4C67-5BC1-46DB-AEF3-009107C644F5}"/>
              </a:ext>
            </a:extLst>
          </p:cNvPr>
          <p:cNvSpPr txBox="1"/>
          <p:nvPr/>
        </p:nvSpPr>
        <p:spPr>
          <a:xfrm>
            <a:off x="3217333" y="4182533"/>
            <a:ext cx="296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Struktura dokumentu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2374E2F0-ECEB-4009-B38A-92F2AC90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99" r="83545" b="73488"/>
          <a:stretch/>
        </p:blipFill>
        <p:spPr>
          <a:xfrm>
            <a:off x="3005077" y="4644198"/>
            <a:ext cx="4283545" cy="1963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271510F8-AFFE-47B2-92DB-001CF2EF1959}"/>
              </a:ext>
            </a:extLst>
          </p:cNvPr>
          <p:cNvCxnSpPr>
            <a:cxnSpLocks/>
          </p:cNvCxnSpPr>
          <p:nvPr/>
        </p:nvCxnSpPr>
        <p:spPr>
          <a:xfrm flipH="1" flipV="1">
            <a:off x="3745815" y="1998133"/>
            <a:ext cx="800785" cy="787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A40B371C-6275-4FDA-94B7-C15523928475}"/>
              </a:ext>
            </a:extLst>
          </p:cNvPr>
          <p:cNvSpPr txBox="1"/>
          <p:nvPr/>
        </p:nvSpPr>
        <p:spPr>
          <a:xfrm>
            <a:off x="4546600" y="2666535"/>
            <a:ext cx="296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Horní lišta</a:t>
            </a: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BB3EEBC5-8A91-4A86-8765-4E8C5A2ED117}"/>
              </a:ext>
            </a:extLst>
          </p:cNvPr>
          <p:cNvCxnSpPr>
            <a:cxnSpLocks/>
          </p:cNvCxnSpPr>
          <p:nvPr/>
        </p:nvCxnSpPr>
        <p:spPr>
          <a:xfrm flipV="1">
            <a:off x="10024533" y="2506133"/>
            <a:ext cx="1029386" cy="1041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8CFB056-6BA7-475C-8360-D8F5D146F76A}"/>
              </a:ext>
            </a:extLst>
          </p:cNvPr>
          <p:cNvSpPr txBox="1"/>
          <p:nvPr/>
        </p:nvSpPr>
        <p:spPr>
          <a:xfrm>
            <a:off x="8365066" y="3613034"/>
            <a:ext cx="2531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Navigační kostka</a:t>
            </a:r>
          </a:p>
        </p:txBody>
      </p: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BFE7DA3F-9DF2-4DAD-8659-CB19B5925E90}"/>
              </a:ext>
            </a:extLst>
          </p:cNvPr>
          <p:cNvCxnSpPr>
            <a:cxnSpLocks/>
          </p:cNvCxnSpPr>
          <p:nvPr/>
        </p:nvCxnSpPr>
        <p:spPr>
          <a:xfrm flipH="1" flipV="1">
            <a:off x="6756400" y="1553750"/>
            <a:ext cx="491067" cy="1298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5D3617DC-9C55-4CF2-8FCD-89CA9535A521}"/>
              </a:ext>
            </a:extLst>
          </p:cNvPr>
          <p:cNvSpPr txBox="1"/>
          <p:nvPr/>
        </p:nvSpPr>
        <p:spPr>
          <a:xfrm>
            <a:off x="6637866" y="2822736"/>
            <a:ext cx="296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Název projektu</a:t>
            </a:r>
          </a:p>
        </p:txBody>
      </p:sp>
      <p:pic>
        <p:nvPicPr>
          <p:cNvPr id="23" name="Obrázek 22">
            <a:extLst>
              <a:ext uri="{FF2B5EF4-FFF2-40B4-BE49-F238E27FC236}">
                <a16:creationId xmlns:a16="http://schemas.microsoft.com/office/drawing/2014/main" id="{49B053D8-20D3-4904-A430-520B69710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73" t="14074" r="535" b="75881"/>
          <a:stretch/>
        </p:blipFill>
        <p:spPr>
          <a:xfrm>
            <a:off x="8424331" y="4186764"/>
            <a:ext cx="2256238" cy="2321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31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Otevřeme si Fusion360 a popřípadě se přihlásíme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90AADF8-9C54-422C-A640-E9B7556064F5}"/>
              </a:ext>
            </a:extLst>
          </p:cNvPr>
          <p:cNvSpPr txBox="1"/>
          <p:nvPr/>
        </p:nvSpPr>
        <p:spPr>
          <a:xfrm>
            <a:off x="7288622" y="2216524"/>
            <a:ext cx="2531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i="1" dirty="0"/>
              <a:t>(</a:t>
            </a:r>
            <a:r>
              <a:rPr lang="cs-CZ" sz="2000" i="1" dirty="0" err="1"/>
              <a:t>unsaved</a:t>
            </a:r>
            <a:r>
              <a:rPr lang="cs-CZ" sz="2000" i="1" dirty="0"/>
              <a:t>) je pokud si </a:t>
            </a:r>
          </a:p>
          <a:p>
            <a:r>
              <a:rPr lang="cs-CZ" sz="2000" i="1" dirty="0"/>
              <a:t>ten projekt neuložíte</a:t>
            </a:r>
          </a:p>
        </p:txBody>
      </p:sp>
    </p:spTree>
    <p:extLst>
      <p:ext uri="{BB962C8B-B14F-4D97-AF65-F5344CB8AC3E}">
        <p14:creationId xmlns:p14="http://schemas.microsoft.com/office/powerpoint/2010/main" val="1093906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0867"/>
            <a:ext cx="10054852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Připravíme model na export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2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60867"/>
            <a:ext cx="10198108" cy="1485900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Na levé straně u struktury dokumentu klikneme na název modelu </a:t>
            </a:r>
            <a:r>
              <a:rPr lang="cs-CZ" sz="3600" b="1" dirty="0"/>
              <a:t>Pravým tlačítkem myši</a:t>
            </a:r>
            <a:r>
              <a:rPr lang="cs-CZ" sz="3600" dirty="0"/>
              <a:t> (v našem případě </a:t>
            </a:r>
            <a:r>
              <a:rPr lang="cs-CZ" sz="3600" i="1" dirty="0" err="1"/>
              <a:t>Unsaved</a:t>
            </a:r>
            <a:r>
              <a:rPr lang="cs-CZ" sz="3600" dirty="0"/>
              <a:t>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4DF60ADE-E973-4C8F-8FDC-549AFC26C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8" r="87004" b="62998"/>
          <a:stretch/>
        </p:blipFill>
        <p:spPr>
          <a:xfrm>
            <a:off x="3883571" y="1938694"/>
            <a:ext cx="4424857" cy="3963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DAEB8CDB-FDC8-4DF9-9BBB-7E20CBA6DB60}"/>
              </a:ext>
            </a:extLst>
          </p:cNvPr>
          <p:cNvCxnSpPr>
            <a:cxnSpLocks/>
          </p:cNvCxnSpPr>
          <p:nvPr/>
        </p:nvCxnSpPr>
        <p:spPr>
          <a:xfrm flipH="1" flipV="1">
            <a:off x="2496312" y="2185416"/>
            <a:ext cx="2734056" cy="384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8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60867"/>
            <a:ext cx="10198108" cy="1485900"/>
          </a:xfrm>
        </p:spPr>
        <p:txBody>
          <a:bodyPr>
            <a:normAutofit/>
          </a:bodyPr>
          <a:lstStyle/>
          <a:p>
            <a:r>
              <a:rPr lang="cs-CZ" sz="3600" dirty="0"/>
              <a:t>Klikneme na </a:t>
            </a:r>
            <a:r>
              <a:rPr lang="cs-CZ" sz="3600" b="1" i="1" dirty="0" err="1"/>
              <a:t>Save</a:t>
            </a:r>
            <a:r>
              <a:rPr lang="cs-CZ" sz="3600" b="1" i="1" dirty="0"/>
              <a:t> as </a:t>
            </a:r>
            <a:r>
              <a:rPr lang="cs-CZ" sz="3600" b="1" i="1" dirty="0" err="1"/>
              <a:t>Mesh</a:t>
            </a:r>
            <a:endParaRPr lang="cs-CZ" sz="3600" b="1" i="1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30956616-7720-4F41-B673-407BE7AC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013709" y="979255"/>
            <a:ext cx="10980457" cy="5644726"/>
          </a:xfrm>
          <a:prstGeom prst="rect">
            <a:avLst/>
          </a:prstGeom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DAEB8CDB-FDC8-4DF9-9BBB-7E20CBA6DB60}"/>
              </a:ext>
            </a:extLst>
          </p:cNvPr>
          <p:cNvCxnSpPr>
            <a:cxnSpLocks/>
          </p:cNvCxnSpPr>
          <p:nvPr/>
        </p:nvCxnSpPr>
        <p:spPr>
          <a:xfrm flipH="1">
            <a:off x="2752344" y="2635166"/>
            <a:ext cx="2532888" cy="73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Obrázek 9">
            <a:extLst>
              <a:ext uri="{FF2B5EF4-FFF2-40B4-BE49-F238E27FC236}">
                <a16:creationId xmlns:a16="http://schemas.microsoft.com/office/drawing/2014/main" id="{8478D877-C3AC-4432-9D8D-1623C759C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" t="17960" r="81974" b="34814"/>
          <a:stretch/>
        </p:blipFill>
        <p:spPr>
          <a:xfrm>
            <a:off x="5285232" y="979255"/>
            <a:ext cx="2999232" cy="5035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67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60867"/>
            <a:ext cx="10198108" cy="1485900"/>
          </a:xfrm>
        </p:spPr>
        <p:txBody>
          <a:bodyPr>
            <a:normAutofit/>
          </a:bodyPr>
          <a:lstStyle/>
          <a:p>
            <a:r>
              <a:rPr lang="cs-CZ" sz="3600" dirty="0"/>
              <a:t>Nastavíme FORMAT na </a:t>
            </a:r>
            <a:r>
              <a:rPr lang="cs-CZ" sz="3600" u="sng" dirty="0"/>
              <a:t>3MF</a:t>
            </a:r>
            <a:r>
              <a:rPr lang="cs-CZ" sz="3600" dirty="0"/>
              <a:t> nebo na STL (3MF lépe pracuje s </a:t>
            </a:r>
            <a:r>
              <a:rPr lang="cs-CZ" sz="3600" dirty="0" err="1"/>
              <a:t>PrusaSlicer</a:t>
            </a:r>
            <a:r>
              <a:rPr lang="cs-CZ" sz="3600" dirty="0"/>
              <a:t>) a potvrdíme OK</a:t>
            </a:r>
            <a:endParaRPr lang="cs-CZ" sz="3600" b="1" i="1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30956616-7720-4F41-B673-407BE7AC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267182" y="1218895"/>
            <a:ext cx="10656594" cy="5478238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569C838-0C47-4FC6-8660-5E6672184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00" t="27333" b="39467"/>
          <a:stretch/>
        </p:blipFill>
        <p:spPr>
          <a:xfrm>
            <a:off x="5788152" y="1646767"/>
            <a:ext cx="3538728" cy="496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E4EC5B26-C783-4C9F-9F70-96DA57B52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00" t="27333" b="39467"/>
          <a:stretch/>
        </p:blipFill>
        <p:spPr>
          <a:xfrm>
            <a:off x="10500994" y="2574222"/>
            <a:ext cx="1422782" cy="19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8892"/>
            <a:ext cx="9601200" cy="1485900"/>
          </a:xfrm>
        </p:spPr>
        <p:txBody>
          <a:bodyPr>
            <a:normAutofit/>
          </a:bodyPr>
          <a:lstStyle/>
          <a:p>
            <a:r>
              <a:rPr lang="cs-CZ" sz="3200" dirty="0"/>
              <a:t>Pojmenujeme a uložíme náš 3MF soubor </a:t>
            </a:r>
            <a:br>
              <a:rPr lang="cs-CZ" sz="3200" dirty="0"/>
            </a:br>
            <a:r>
              <a:rPr lang="cs-CZ" sz="3200" dirty="0"/>
              <a:t>(např. do složky s projektem)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D7EE17C0-21B3-43D5-B112-8FB63F03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" y="1341597"/>
            <a:ext cx="9829800" cy="552926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C45FFAB3-7668-44FB-8FA2-5371E7D29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" t="2582" r="50730" b="48536"/>
          <a:stretch/>
        </p:blipFill>
        <p:spPr>
          <a:xfrm>
            <a:off x="3340608" y="1652989"/>
            <a:ext cx="7991856" cy="4526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C4EC5C5-60E7-4FB1-B686-CA41DDF24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722" t="13525" r="92002" b="59893"/>
          <a:stretch/>
        </p:blipFill>
        <p:spPr>
          <a:xfrm>
            <a:off x="3340608" y="2621758"/>
            <a:ext cx="1197864" cy="2461451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28CCC1DA-BCCE-4A78-832B-DE0454607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2453" r="91637" b="59122"/>
          <a:stretch/>
        </p:blipFill>
        <p:spPr>
          <a:xfrm>
            <a:off x="859535" y="1992534"/>
            <a:ext cx="841249" cy="160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46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37C100-6DAC-4BB8-9465-92CC1615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Máme hotový model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7DE03BC-9252-4989-B98B-015E3DB98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přesuneme se do </a:t>
            </a:r>
            <a:r>
              <a:rPr lang="cs-CZ" dirty="0" err="1"/>
              <a:t>PrusaSliceru</a:t>
            </a:r>
            <a:r>
              <a:rPr lang="cs-CZ" dirty="0"/>
              <a:t>.</a:t>
            </a:r>
          </a:p>
          <a:p>
            <a:r>
              <a:rPr lang="cs-CZ" dirty="0"/>
              <a:t>Dle potřeby použijte .</a:t>
            </a:r>
            <a:r>
              <a:rPr lang="cs-CZ" dirty="0" err="1"/>
              <a:t>pdf</a:t>
            </a:r>
            <a:r>
              <a:rPr lang="cs-CZ" dirty="0"/>
              <a:t> návod pro </a:t>
            </a:r>
            <a:r>
              <a:rPr lang="cs-CZ" dirty="0" err="1"/>
              <a:t>PrusaSlicer</a:t>
            </a:r>
            <a:r>
              <a:rPr lang="cs-CZ" dirty="0"/>
              <a:t> na tento projekt</a:t>
            </a:r>
          </a:p>
        </p:txBody>
      </p:sp>
    </p:spTree>
    <p:extLst>
      <p:ext uri="{BB962C8B-B14F-4D97-AF65-F5344CB8AC3E}">
        <p14:creationId xmlns:p14="http://schemas.microsoft.com/office/powerpoint/2010/main" val="341491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8ADBB4B-BC1B-484A-8F81-E4A5BD4B2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4690"/>
          <a:stretch/>
        </p:blipFill>
        <p:spPr>
          <a:xfrm>
            <a:off x="1713815" y="1299633"/>
            <a:ext cx="10054852" cy="526142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Vytvoříme si nový </a:t>
            </a:r>
            <a:r>
              <a:rPr lang="cs-CZ" sz="4000" dirty="0" err="1"/>
              <a:t>sketch</a:t>
            </a:r>
            <a:r>
              <a:rPr lang="cs-CZ" sz="4000" dirty="0"/>
              <a:t> a klikneme na první ikonku</a:t>
            </a:r>
          </a:p>
        </p:txBody>
      </p:sp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18E19894-420D-422D-A41F-7C4679ACE8EE}"/>
              </a:ext>
            </a:extLst>
          </p:cNvPr>
          <p:cNvCxnSpPr>
            <a:cxnSpLocks/>
          </p:cNvCxnSpPr>
          <p:nvPr/>
        </p:nvCxnSpPr>
        <p:spPr>
          <a:xfrm flipH="1" flipV="1">
            <a:off x="2650067" y="1837267"/>
            <a:ext cx="3073400" cy="1464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Obrázek 14">
            <a:extLst>
              <a:ext uri="{FF2B5EF4-FFF2-40B4-BE49-F238E27FC236}">
                <a16:creationId xmlns:a16="http://schemas.microsoft.com/office/drawing/2014/main" id="{FAACD946-5988-46A1-8F6F-5C440D81D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2" t="5989" r="90352" b="87649"/>
          <a:stretch/>
        </p:blipFill>
        <p:spPr>
          <a:xfrm>
            <a:off x="5644420" y="3093076"/>
            <a:ext cx="2223444" cy="2553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71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8ADBB4B-BC1B-484A-8F81-E4A5BD4B2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4857"/>
          <a:stretch/>
        </p:blipFill>
        <p:spPr>
          <a:xfrm>
            <a:off x="1713815" y="1299633"/>
            <a:ext cx="10054852" cy="525199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Vybereme si plochu jako na obrázku (musí svítit modře oblast, viz. zoom)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29BC1A6-D05A-44AA-AF99-4F892C726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46" t="39484" r="35618" b="32373"/>
          <a:stretch/>
        </p:blipFill>
        <p:spPr>
          <a:xfrm>
            <a:off x="223680" y="2687978"/>
            <a:ext cx="4466853" cy="3619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AB835DA2-B03B-4109-9D21-32FE8219B877}"/>
              </a:ext>
            </a:extLst>
          </p:cNvPr>
          <p:cNvCxnSpPr>
            <a:cxnSpLocks/>
          </p:cNvCxnSpPr>
          <p:nvPr/>
        </p:nvCxnSpPr>
        <p:spPr>
          <a:xfrm>
            <a:off x="3996267" y="4148667"/>
            <a:ext cx="2362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32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Klikneme na ikonu na vytvoření obdélníku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5024"/>
          <a:stretch/>
        </p:blipFill>
        <p:spPr>
          <a:xfrm>
            <a:off x="1713815" y="1299633"/>
            <a:ext cx="10054852" cy="524256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3D92F43-B906-4BDF-A2CB-4D1F7AB35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1" t="6251" r="88078" b="86713"/>
          <a:stretch/>
        </p:blipFill>
        <p:spPr>
          <a:xfrm>
            <a:off x="7027334" y="2904065"/>
            <a:ext cx="2269066" cy="2480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CFF04017-AC64-4845-82BD-EE7DBD595E0F}"/>
              </a:ext>
            </a:extLst>
          </p:cNvPr>
          <p:cNvCxnSpPr>
            <a:cxnSpLocks/>
          </p:cNvCxnSpPr>
          <p:nvPr/>
        </p:nvCxnSpPr>
        <p:spPr>
          <a:xfrm flipH="1" flipV="1">
            <a:off x="2895600" y="1828800"/>
            <a:ext cx="4131734" cy="1447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4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Vytvoříme si obdélník o velikosti </a:t>
            </a:r>
            <a:br>
              <a:rPr lang="cs-CZ" sz="4000" dirty="0"/>
            </a:br>
            <a:r>
              <a:rPr lang="cs-CZ" sz="4000" dirty="0"/>
              <a:t>200mm a 70mm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" t="2284" r="-18" b="4357"/>
          <a:stretch/>
        </p:blipFill>
        <p:spPr>
          <a:xfrm>
            <a:off x="1713815" y="1299633"/>
            <a:ext cx="10054852" cy="528027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B35347BE-3C26-4702-B00A-3D7663655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53" t="22194" r="47678" b="72896"/>
          <a:stretch/>
        </p:blipFill>
        <p:spPr>
          <a:xfrm>
            <a:off x="7425266" y="1803399"/>
            <a:ext cx="1600201" cy="855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62E7326-9F8F-4F02-A236-8D02A89A9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t="44498" r="75909" b="50592"/>
          <a:stretch/>
        </p:blipFill>
        <p:spPr>
          <a:xfrm>
            <a:off x="1712041" y="3570816"/>
            <a:ext cx="1600201" cy="855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387EC372-E03D-40C8-A667-0668DFA70FBE}"/>
              </a:ext>
            </a:extLst>
          </p:cNvPr>
          <p:cNvCxnSpPr>
            <a:cxnSpLocks/>
          </p:cNvCxnSpPr>
          <p:nvPr/>
        </p:nvCxnSpPr>
        <p:spPr>
          <a:xfrm flipH="1">
            <a:off x="6849533" y="2269067"/>
            <a:ext cx="745067" cy="220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3A344A8D-B0FC-4D57-941F-DF53A7DF10DE}"/>
              </a:ext>
            </a:extLst>
          </p:cNvPr>
          <p:cNvCxnSpPr>
            <a:cxnSpLocks/>
          </p:cNvCxnSpPr>
          <p:nvPr/>
        </p:nvCxnSpPr>
        <p:spPr>
          <a:xfrm flipV="1">
            <a:off x="3115733" y="3818467"/>
            <a:ext cx="550334" cy="179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3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Přidáme první kruh do podstavy o velikosti 8mm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4857"/>
          <a:stretch/>
        </p:blipFill>
        <p:spPr>
          <a:xfrm>
            <a:off x="1713815" y="1299633"/>
            <a:ext cx="10054852" cy="525199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4E8CF1DB-965E-49BD-9163-FD550F4C2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2" t="7005" r="86184" b="88622"/>
          <a:stretch/>
        </p:blipFill>
        <p:spPr>
          <a:xfrm>
            <a:off x="3962399" y="1981200"/>
            <a:ext cx="1075267" cy="982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3FE39DE2-4E73-4F61-BE51-B44679F1EC14}"/>
              </a:ext>
            </a:extLst>
          </p:cNvPr>
          <p:cNvCxnSpPr>
            <a:cxnSpLocks/>
          </p:cNvCxnSpPr>
          <p:nvPr/>
        </p:nvCxnSpPr>
        <p:spPr>
          <a:xfrm flipH="1" flipV="1">
            <a:off x="3090333" y="1761067"/>
            <a:ext cx="872066" cy="567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Obrázek 13">
            <a:extLst>
              <a:ext uri="{FF2B5EF4-FFF2-40B4-BE49-F238E27FC236}">
                <a16:creationId xmlns:a16="http://schemas.microsoft.com/office/drawing/2014/main" id="{E8547AC7-0E64-4B83-8EF0-D88E509F2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36" t="39933" r="46228" b="49289"/>
          <a:stretch/>
        </p:blipFill>
        <p:spPr>
          <a:xfrm>
            <a:off x="7873998" y="3784598"/>
            <a:ext cx="2455337" cy="2209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H="1" flipV="1">
            <a:off x="6891867" y="3911600"/>
            <a:ext cx="982131" cy="514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99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7734"/>
            <a:ext cx="10473267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Přidáme druhý kruhy do podstavy o velikosti 8mm</a:t>
            </a:r>
            <a:br>
              <a:rPr lang="cs-CZ" sz="3600" dirty="0"/>
            </a:br>
            <a:r>
              <a:rPr lang="cs-CZ" sz="3600" dirty="0"/>
              <a:t>(7 kostiček od kratší strany)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5" b="4523"/>
          <a:stretch/>
        </p:blipFill>
        <p:spPr>
          <a:xfrm>
            <a:off x="1713815" y="1299633"/>
            <a:ext cx="10054852" cy="5270849"/>
          </a:xfrm>
          <a:prstGeom prst="rect">
            <a:avLst/>
          </a:prstGeom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V="1">
            <a:off x="7196667" y="3750733"/>
            <a:ext cx="1447800" cy="601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7B9C738E-309F-49E5-9AFE-061955E34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71" t="43673" r="32173" b="48019"/>
          <a:stretch/>
        </p:blipFill>
        <p:spPr>
          <a:xfrm>
            <a:off x="5315775" y="4174066"/>
            <a:ext cx="1880892" cy="1972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46FE03B3-C89A-42E6-8E77-13D95C5C0322}"/>
              </a:ext>
            </a:extLst>
          </p:cNvPr>
          <p:cNvCxnSpPr>
            <a:cxnSpLocks/>
          </p:cNvCxnSpPr>
          <p:nvPr/>
        </p:nvCxnSpPr>
        <p:spPr>
          <a:xfrm>
            <a:off x="8940800" y="3640667"/>
            <a:ext cx="9144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CDDE55-C042-46F6-9271-6EACEC988241}"/>
              </a:ext>
            </a:extLst>
          </p:cNvPr>
          <p:cNvSpPr txBox="1"/>
          <p:nvPr/>
        </p:nvSpPr>
        <p:spPr>
          <a:xfrm>
            <a:off x="8940800" y="3283748"/>
            <a:ext cx="1286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7 kostiček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BBC3BED7-E681-4B6C-A9CA-D494AA5054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5000"/>
                    </a14:imgEffect>
                  </a14:imgLayer>
                </a14:imgProps>
              </a:ext>
            </a:extLst>
          </a:blip>
          <a:srcRect l="68423" t="39185" r="16083" b="52283"/>
          <a:stretch/>
        </p:blipFill>
        <p:spPr>
          <a:xfrm>
            <a:off x="7078134" y="1451638"/>
            <a:ext cx="4192520" cy="1298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stA="45000" endPos="0" dist="50800" dir="5400000" sy="-100000" algn="bl" rotWithShape="0"/>
          </a:effectLst>
        </p:spPr>
      </p:pic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2F04D94A-CAC2-4847-B02A-7617178E2B48}"/>
              </a:ext>
            </a:extLst>
          </p:cNvPr>
          <p:cNvCxnSpPr>
            <a:cxnSpLocks/>
          </p:cNvCxnSpPr>
          <p:nvPr/>
        </p:nvCxnSpPr>
        <p:spPr>
          <a:xfrm>
            <a:off x="7663992" y="2492168"/>
            <a:ext cx="288460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60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7734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Přidáme poslední kruh do podstavy o velikosti 8mm</a:t>
            </a:r>
            <a:br>
              <a:rPr lang="cs-CZ" sz="3600" dirty="0"/>
            </a:br>
            <a:r>
              <a:rPr lang="cs-CZ" sz="3600" dirty="0"/>
              <a:t>(7 kostiček od kratší strany)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5024"/>
          <a:stretch/>
        </p:blipFill>
        <p:spPr>
          <a:xfrm>
            <a:off x="1713815" y="1299633"/>
            <a:ext cx="10054852" cy="5242569"/>
          </a:xfrm>
          <a:prstGeom prst="rect">
            <a:avLst/>
          </a:prstGeom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H="1" flipV="1">
            <a:off x="5393267" y="3801533"/>
            <a:ext cx="1803400" cy="550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Obrázek 5">
            <a:extLst>
              <a:ext uri="{FF2B5EF4-FFF2-40B4-BE49-F238E27FC236}">
                <a16:creationId xmlns:a16="http://schemas.microsoft.com/office/drawing/2014/main" id="{5B5CFC91-5A7C-424D-ADE4-0BF8DCCFF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63" t="40681" r="62648" b="49438"/>
          <a:stretch/>
        </p:blipFill>
        <p:spPr>
          <a:xfrm>
            <a:off x="7196667" y="3801533"/>
            <a:ext cx="2116668" cy="2182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1D0D997-03CC-4DC8-A427-326061C516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347" t="39576" r="67558" b="51843"/>
          <a:stretch/>
        </p:blipFill>
        <p:spPr>
          <a:xfrm>
            <a:off x="2212158" y="1553634"/>
            <a:ext cx="4157221" cy="1329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858F8778-B3BB-47B6-8BC0-F133ADF98267}"/>
              </a:ext>
            </a:extLst>
          </p:cNvPr>
          <p:cNvCxnSpPr>
            <a:cxnSpLocks/>
          </p:cNvCxnSpPr>
          <p:nvPr/>
        </p:nvCxnSpPr>
        <p:spPr>
          <a:xfrm>
            <a:off x="3626193" y="3631241"/>
            <a:ext cx="9144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AD7409BF-6CAD-4E3D-8EF7-AED5078A85B3}"/>
              </a:ext>
            </a:extLst>
          </p:cNvPr>
          <p:cNvSpPr txBox="1"/>
          <p:nvPr/>
        </p:nvSpPr>
        <p:spPr>
          <a:xfrm>
            <a:off x="3626193" y="3323464"/>
            <a:ext cx="1286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7 kostiček</a:t>
            </a:r>
          </a:p>
        </p:txBody>
      </p: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5604684C-55D5-4D35-959D-5898317330CF}"/>
              </a:ext>
            </a:extLst>
          </p:cNvPr>
          <p:cNvCxnSpPr>
            <a:cxnSpLocks/>
          </p:cNvCxnSpPr>
          <p:nvPr/>
        </p:nvCxnSpPr>
        <p:spPr>
          <a:xfrm>
            <a:off x="2534255" y="2454461"/>
            <a:ext cx="2942718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14284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TM10001105[[fn=Oříznutí]]</Template>
  <TotalTime>293</TotalTime>
  <Words>430</Words>
  <Application>Microsoft Office PowerPoint</Application>
  <PresentationFormat>Širokoúhlá obrazovka</PresentationFormat>
  <Paragraphs>44</Paragraphs>
  <Slides>25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1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25</vt:i4>
      </vt:variant>
    </vt:vector>
  </HeadingPairs>
  <TitlesOfParts>
    <vt:vector size="27" baseType="lpstr">
      <vt:lpstr>Franklin Gothic Book</vt:lpstr>
      <vt:lpstr>Oříznutí</vt:lpstr>
      <vt:lpstr>Hanojské věže Fusion360</vt:lpstr>
      <vt:lpstr>Otevřeme si Fusion360 a popřípadě se přihlásíme</vt:lpstr>
      <vt:lpstr>Vytvoříme si nový sketch a klikneme na první ikonku</vt:lpstr>
      <vt:lpstr>Vybereme si plochu jako na obrázku (musí svítit modře oblast, viz. zoom)</vt:lpstr>
      <vt:lpstr>Klikneme na ikonu na vytvoření obdélníku</vt:lpstr>
      <vt:lpstr>Vytvoříme si obdélník o velikosti  200mm a 70mm</vt:lpstr>
      <vt:lpstr>Přidáme první kruh do podstavy o velikosti 8mm</vt:lpstr>
      <vt:lpstr>Přidáme druhý kruhy do podstavy o velikosti 8mm (7 kostiček od kratší strany)</vt:lpstr>
      <vt:lpstr>Přidáme poslední kruh do podstavy o velikosti 8mm (7 kostiček od kratší strany)</vt:lpstr>
      <vt:lpstr>První prstenec bude mít 2 kruhy  10mm a 20mm Poté co uděláme první kruh vždy klikneme znova do středu kruhu</vt:lpstr>
      <vt:lpstr>Násedně bychom měli opakováním stejného postupu, vytvořit další 4 kruhy (celkem 5 kruhu jako na obrázku)</vt:lpstr>
      <vt:lpstr>Po vytvoření všech kruhů a podstavy klikneme na FINISH SKETCH</vt:lpstr>
      <vt:lpstr>Vytvoříme první 3D objekt  podstavu 2. tlačítko EXTRUDE, klikneme na podstavu, do DISTANCE napíšeme 5 (automaticky to doplní mm) a potvrdíme OK </vt:lpstr>
      <vt:lpstr>Pokud vám zmizel sketch (návrh co jsme vytvořily), tak je potřeba znova aktivovat zobrazení sketche Klikneme na oko u položky Sketch1 (v červeném kroužku)</vt:lpstr>
      <vt:lpstr>Vytvoříme věže  Zase použijeme EXTRUDE, označíme všechny 3 prostory pro věže a nastavíme DISTANCE na 64 (automaticky si doplní mm) a potvrdíme OK</vt:lpstr>
      <vt:lpstr>Přesuneme se na prstence -&gt; EXTRUDE</vt:lpstr>
      <vt:lpstr>Vybereme všech 5 mezikruží (budou 5 Selected) Označené mezikruží vypadají jako na obrázku</vt:lpstr>
      <vt:lpstr>Nastavíme DISTANCE na 10 (automaticky si to doplní mm) a potvrdíme OK</vt:lpstr>
      <vt:lpstr>Nastavíme DISTANCE na 10 (automaticky si to doplní mm) a potvrdíme OK</vt:lpstr>
      <vt:lpstr>Připravíme model na export</vt:lpstr>
      <vt:lpstr>Na levé straně u struktury dokumentu klikneme na název modelu Pravým tlačítkem myši (v našem případě Unsaved)</vt:lpstr>
      <vt:lpstr>Klikneme na Save as Mesh</vt:lpstr>
      <vt:lpstr>Nastavíme FORMAT na 3MF nebo na STL (3MF lépe pracuje s PrusaSlicer) a potvrdíme OK</vt:lpstr>
      <vt:lpstr>Pojmenujeme a uložíme náš 3MF soubor  (např. do složky s projektem)</vt:lpstr>
      <vt:lpstr>Máme hotový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Hanojské věže Tinkercad</dc:title>
  <dc:creator>Jakub Škrabánek</dc:creator>
  <cp:lastModifiedBy>Jakub Škrabánek</cp:lastModifiedBy>
  <cp:revision>18</cp:revision>
  <dcterms:created xsi:type="dcterms:W3CDTF">2022-03-15T15:28:25Z</dcterms:created>
  <dcterms:modified xsi:type="dcterms:W3CDTF">2022-03-22T19:20:39Z</dcterms:modified>
</cp:coreProperties>
</file>